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18BBD4-599E-4122-914E-FA1E65DBC1FF}">
  <a:tblStyle styleId="{F918BBD4-599E-4122-914E-FA1E65DBC1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FB792C-27C7-4856-BCBE-E15A5801C0D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1a8bb8735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1a8bb873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1a8bb87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1a8bb87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1a8bb87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1a8bb87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1a8bb87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1a8bb87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1a8bb87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1a8bb87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a8bb87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1a8bb87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a8bb87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a8bb87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a8bb873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1a8bb873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1a8bb873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1a8bb873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ompetitions/h-and-m-personalized-fashion-recommendations/data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i.org/10.1109/icccbda.2019.8725694" TargetMode="External"/><Relationship Id="rId4" Type="http://schemas.openxmlformats.org/officeDocument/2006/relationships/hyperlink" Target="https://doi.org/10.1109/icccbda.2019.8725694" TargetMode="External"/><Relationship Id="rId5" Type="http://schemas.openxmlformats.org/officeDocument/2006/relationships/hyperlink" Target="https://www.digitalcommerce360.com/article/us-ecommerce-sales/" TargetMode="External"/><Relationship Id="rId6" Type="http://schemas.openxmlformats.org/officeDocument/2006/relationships/hyperlink" Target="https://www.digitalcommerce360.com/article/us-ecommerce-sal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Product Recommendation for H&amp;M</a:t>
            </a:r>
            <a:endParaRPr sz="39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Course: BIA 679</a:t>
            </a:r>
            <a:endParaRPr sz="59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Mohammad Nikouei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1448450" y="209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Thank you</a:t>
            </a:r>
            <a:endParaRPr sz="362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533200"/>
            <a:ext cx="8520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Goal: Provide product recommendations based on customer purchase intentions for clothing or shopping sites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Describe: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 consumer purchases with a dataset of consumer purchase records published on Kaggle by H&amp;M. Models can provide companies with products that consumers are likely to buy. Therefore, online shopping platforms can provide recommendations to consumers based on the results of the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Software: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        Python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PySpark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157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Project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61650" y="1289925"/>
            <a:ext cx="6711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https://www.kaggle.com/competitions/h-and-m-personalized-fashion-recommendations/data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50" y="2244900"/>
            <a:ext cx="4082401" cy="2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50" y="2638625"/>
            <a:ext cx="4475701" cy="2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26" y="222250"/>
            <a:ext cx="6828201" cy="38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183250" y="4238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&amp; Understanding Data</a:t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{F918BBD4-599E-4122-914E-FA1E65DBC1FF}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Intro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Articles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Customer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05k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9"/>
          <p:cNvGraphicFramePr/>
          <p:nvPr/>
        </p:nvGraphicFramePr>
        <p:xfrm>
          <a:off x="1120775" y="96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{A3FB792C-27C7-4856-BCBE-E15A5801C0D6}</a:tableStyleId>
              </a:tblPr>
              <a:tblGrid>
                <a:gridCol w="1007625"/>
                <a:gridCol w="17768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article_id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article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code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prod_name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name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product_type_no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product type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p19"/>
          <p:cNvSpPr txBox="1"/>
          <p:nvPr/>
        </p:nvSpPr>
        <p:spPr>
          <a:xfrm>
            <a:off x="1013013" y="4053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 of articles</a:t>
            </a:r>
            <a:endParaRPr/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5087950" y="48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{A3FB792C-27C7-4856-BCBE-E15A5801C0D6}</a:tableStyleId>
              </a:tblPr>
              <a:tblGrid>
                <a:gridCol w="1490250"/>
                <a:gridCol w="1383125"/>
              </a:tblGrid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or not 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club_member_status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status of club member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fashion_news_frequency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frequency of fashion news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postal_code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customer’s postal 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19"/>
          <p:cNvSpPr txBox="1"/>
          <p:nvPr/>
        </p:nvSpPr>
        <p:spPr>
          <a:xfrm>
            <a:off x="5294500" y="4422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Columns of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88" y="73600"/>
            <a:ext cx="713503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1857075" y="3331300"/>
            <a:ext cx="1778400" cy="1581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Zhao, Xuesong. “A Study on e-Commerce Recommender System Based on Big Data.” </a:t>
            </a:r>
            <a:r>
              <a:rPr i="1" lang="en" sz="1100">
                <a:solidFill>
                  <a:schemeClr val="dk1"/>
                </a:solidFill>
              </a:rPr>
              <a:t>2019 IEEE 4th International Conference on Cloud Computing and Big Data Analysis (ICCCBDA)</a:t>
            </a:r>
            <a:r>
              <a:rPr lang="en" sz="1100">
                <a:solidFill>
                  <a:schemeClr val="dk1"/>
                </a:solidFill>
              </a:rPr>
              <a:t>, 2019,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https://doi.org/10.1109/icccbda.2019.8725694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Jessica Young | Feb 18, 2022, et al. “US Ecommerce Grows 14.2% in 2021.” </a:t>
            </a:r>
            <a:r>
              <a:rPr i="1" lang="en" sz="1100">
                <a:solidFill>
                  <a:schemeClr val="dk1"/>
                </a:solidFill>
              </a:rPr>
              <a:t>Digital Commerce 360</a:t>
            </a:r>
            <a:r>
              <a:rPr lang="en" sz="1100">
                <a:solidFill>
                  <a:schemeClr val="dk1"/>
                </a:solidFill>
              </a:rPr>
              <a:t>, 16 Sept. 2022,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https://www.digitalcommerce360.com/article/us-ecommerce-sales/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“H&amp;M Personalized Fashion Recommendations.” </a:t>
            </a:r>
            <a:r>
              <a:rPr i="1" lang="en" sz="1100">
                <a:solidFill>
                  <a:schemeClr val="dk1"/>
                </a:solidFill>
              </a:rPr>
              <a:t>Kaggle</a:t>
            </a:r>
            <a:r>
              <a:rPr lang="en" sz="1100">
                <a:solidFill>
                  <a:schemeClr val="dk1"/>
                </a:solidFill>
              </a:rPr>
              <a:t>, https://www.kaggle.com/competitions/h-and-m-personalized-fashion-recommendations/data.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